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1" r:id="rId3"/>
    <p:sldId id="263" r:id="rId4"/>
    <p:sldId id="264" r:id="rId5"/>
    <p:sldId id="265" r:id="rId6"/>
    <p:sldId id="266" r:id="rId7"/>
    <p:sldId id="268" r:id="rId8"/>
    <p:sldId id="269" r:id="rId9"/>
    <p:sldId id="272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45F4-0644-4B19-92DC-E282FBAB947C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83FC-E474-4216-B49F-A785DA3FC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434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45F4-0644-4B19-92DC-E282FBAB947C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83FC-E474-4216-B49F-A785DA3FC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050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45F4-0644-4B19-92DC-E282FBAB947C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83FC-E474-4216-B49F-A785DA3FC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4247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45F4-0644-4B19-92DC-E282FBAB947C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83FC-E474-4216-B49F-A785DA3FC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7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45F4-0644-4B19-92DC-E282FBAB947C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83FC-E474-4216-B49F-A785DA3FC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647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45F4-0644-4B19-92DC-E282FBAB947C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83FC-E474-4216-B49F-A785DA3FC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5912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45F4-0644-4B19-92DC-E282FBAB947C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83FC-E474-4216-B49F-A785DA3FC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436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45F4-0644-4B19-92DC-E282FBAB947C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83FC-E474-4216-B49F-A785DA3FC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840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45F4-0644-4B19-92DC-E282FBAB947C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83FC-E474-4216-B49F-A785DA3FC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596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45F4-0644-4B19-92DC-E282FBAB947C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83FC-E474-4216-B49F-A785DA3FC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280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D345F4-0644-4B19-92DC-E282FBAB947C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F283FC-E474-4216-B49F-A785DA3FC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442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345F4-0644-4B19-92DC-E282FBAB947C}" type="datetimeFigureOut">
              <a:rPr lang="ru-RU" smtClean="0"/>
              <a:t>26.01.2024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F283FC-E474-4216-B49F-A785DA3FC6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332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09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38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91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311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84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15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6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6714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44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Темперамент,характер,способности</dc:title>
  <dc:creator>Пользователь</dc:creator>
  <cp:lastModifiedBy>Пользователь Windows</cp:lastModifiedBy>
  <cp:revision>7</cp:revision>
  <dcterms:created xsi:type="dcterms:W3CDTF">2023-04-15T18:42:31Z</dcterms:created>
  <dcterms:modified xsi:type="dcterms:W3CDTF">2024-01-26T16:07:26Z</dcterms:modified>
</cp:coreProperties>
</file>